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C8F9F-2AAB-5F4F-A6CD-31C56DF680C7}" type="datetimeFigureOut">
              <a:rPr lang="es-ES_tradnl" smtClean="0"/>
              <a:pPr/>
              <a:t>15/9/12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2AE1-02B5-F649-AB96-C6ED3D2289E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 descr="cuadro ro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476250"/>
            <a:ext cx="7953375" cy="5905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Imagen 5" descr="ut8-hstoria-de-roma_8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12" y="0"/>
            <a:ext cx="80445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5" name="Imagen 4" descr="ut8-hstoria-de-roma_8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Imagen 5" descr="la arquitectura romana caract2. gra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71525"/>
            <a:ext cx="7391400" cy="5543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IES Nª Sña. del Rosario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Mª Auxiliadora de la Torre Cadenas</dc:creator>
  <cp:lastModifiedBy>Mª Auxiliadora de la Torre Cadenas</cp:lastModifiedBy>
  <cp:revision>2</cp:revision>
  <dcterms:created xsi:type="dcterms:W3CDTF">2012-09-15T15:58:23Z</dcterms:created>
  <dcterms:modified xsi:type="dcterms:W3CDTF">2012-09-15T15:59:49Z</dcterms:modified>
</cp:coreProperties>
</file>